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3" r:id="rId6"/>
    <p:sldId id="257" r:id="rId7"/>
    <p:sldId id="258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E3391-2FDA-4121-A5F8-FAF59382054F}" v="8" dt="2021-11-02T13:02:19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ël Phoeng" userId="c6797d79-6322-4ee7-a72c-8d598d27cd37" providerId="ADAL" clId="{820E3391-2FDA-4121-A5F8-FAF59382054F}"/>
    <pc:docChg chg="undo custSel addSld modSld sldOrd">
      <pc:chgData name="Daniël Phoeng" userId="c6797d79-6322-4ee7-a72c-8d598d27cd37" providerId="ADAL" clId="{820E3391-2FDA-4121-A5F8-FAF59382054F}" dt="2021-11-02T13:08:33.924" v="263" actId="20577"/>
      <pc:docMkLst>
        <pc:docMk/>
      </pc:docMkLst>
      <pc:sldChg chg="addSp modSp mod">
        <pc:chgData name="Daniël Phoeng" userId="c6797d79-6322-4ee7-a72c-8d598d27cd37" providerId="ADAL" clId="{820E3391-2FDA-4121-A5F8-FAF59382054F}" dt="2021-11-02T13:01:58.016" v="235" actId="1076"/>
        <pc:sldMkLst>
          <pc:docMk/>
          <pc:sldMk cId="3426090963" sldId="257"/>
        </pc:sldMkLst>
        <pc:spChg chg="mod">
          <ac:chgData name="Daniël Phoeng" userId="c6797d79-6322-4ee7-a72c-8d598d27cd37" providerId="ADAL" clId="{820E3391-2FDA-4121-A5F8-FAF59382054F}" dt="2021-11-02T12:59:38.856" v="222" actId="20577"/>
          <ac:spMkLst>
            <pc:docMk/>
            <pc:sldMk cId="3426090963" sldId="257"/>
            <ac:spMk id="3" creationId="{79EC94F4-7771-4694-A160-96D60A69ED33}"/>
          </ac:spMkLst>
        </pc:spChg>
        <pc:picChg chg="add mod">
          <ac:chgData name="Daniël Phoeng" userId="c6797d79-6322-4ee7-a72c-8d598d27cd37" providerId="ADAL" clId="{820E3391-2FDA-4121-A5F8-FAF59382054F}" dt="2021-11-02T13:01:56.667" v="234" actId="1076"/>
          <ac:picMkLst>
            <pc:docMk/>
            <pc:sldMk cId="3426090963" sldId="257"/>
            <ac:picMk id="5" creationId="{98B94CB7-D882-4F2D-939E-1CF3385AE75F}"/>
          </ac:picMkLst>
        </pc:picChg>
        <pc:picChg chg="add mod">
          <ac:chgData name="Daniël Phoeng" userId="c6797d79-6322-4ee7-a72c-8d598d27cd37" providerId="ADAL" clId="{820E3391-2FDA-4121-A5F8-FAF59382054F}" dt="2021-11-02T13:01:58.016" v="235" actId="1076"/>
          <ac:picMkLst>
            <pc:docMk/>
            <pc:sldMk cId="3426090963" sldId="257"/>
            <ac:picMk id="7" creationId="{2FF6064A-542A-474A-A4A1-6BAFF5041385}"/>
          </ac:picMkLst>
        </pc:picChg>
      </pc:sldChg>
      <pc:sldChg chg="addSp delSp modSp mod">
        <pc:chgData name="Daniël Phoeng" userId="c6797d79-6322-4ee7-a72c-8d598d27cd37" providerId="ADAL" clId="{820E3391-2FDA-4121-A5F8-FAF59382054F}" dt="2021-11-02T13:04:46.337" v="244" actId="1076"/>
        <pc:sldMkLst>
          <pc:docMk/>
          <pc:sldMk cId="1594926048" sldId="258"/>
        </pc:sldMkLst>
        <pc:picChg chg="add del">
          <ac:chgData name="Daniël Phoeng" userId="c6797d79-6322-4ee7-a72c-8d598d27cd37" providerId="ADAL" clId="{820E3391-2FDA-4121-A5F8-FAF59382054F}" dt="2021-11-02T13:04:35.537" v="239" actId="478"/>
          <ac:picMkLst>
            <pc:docMk/>
            <pc:sldMk cId="1594926048" sldId="258"/>
            <ac:picMk id="4" creationId="{6EA06B7E-5D0E-4AC4-98AF-6C944F0E0D26}"/>
          </ac:picMkLst>
        </pc:picChg>
        <pc:picChg chg="add mod">
          <ac:chgData name="Daniël Phoeng" userId="c6797d79-6322-4ee7-a72c-8d598d27cd37" providerId="ADAL" clId="{820E3391-2FDA-4121-A5F8-FAF59382054F}" dt="2021-11-02T13:04:46.337" v="244" actId="1076"/>
          <ac:picMkLst>
            <pc:docMk/>
            <pc:sldMk cId="1594926048" sldId="258"/>
            <ac:picMk id="6" creationId="{74E43EB2-662D-4043-B525-C2A7D2252ECF}"/>
          </ac:picMkLst>
        </pc:picChg>
        <pc:picChg chg="add del">
          <ac:chgData name="Daniël Phoeng" userId="c6797d79-6322-4ee7-a72c-8d598d27cd37" providerId="ADAL" clId="{820E3391-2FDA-4121-A5F8-FAF59382054F}" dt="2021-11-02T13:02:19.423" v="237"/>
          <ac:picMkLst>
            <pc:docMk/>
            <pc:sldMk cId="1594926048" sldId="258"/>
            <ac:picMk id="1026" creationId="{B6ABC3D5-B112-4B3C-BBC5-8B2D7A8C45CE}"/>
          </ac:picMkLst>
        </pc:picChg>
      </pc:sldChg>
      <pc:sldChg chg="modSp mod">
        <pc:chgData name="Daniël Phoeng" userId="c6797d79-6322-4ee7-a72c-8d598d27cd37" providerId="ADAL" clId="{820E3391-2FDA-4121-A5F8-FAF59382054F}" dt="2021-11-02T13:06:16.537" v="245" actId="20577"/>
        <pc:sldMkLst>
          <pc:docMk/>
          <pc:sldMk cId="3938412478" sldId="259"/>
        </pc:sldMkLst>
        <pc:spChg chg="mod">
          <ac:chgData name="Daniël Phoeng" userId="c6797d79-6322-4ee7-a72c-8d598d27cd37" providerId="ADAL" clId="{820E3391-2FDA-4121-A5F8-FAF59382054F}" dt="2021-11-02T13:06:16.537" v="245" actId="20577"/>
          <ac:spMkLst>
            <pc:docMk/>
            <pc:sldMk cId="3938412478" sldId="259"/>
            <ac:spMk id="3" creationId="{46422077-8AC8-4FC2-84AF-67689913140F}"/>
          </ac:spMkLst>
        </pc:spChg>
      </pc:sldChg>
      <pc:sldChg chg="modSp mod">
        <pc:chgData name="Daniël Phoeng" userId="c6797d79-6322-4ee7-a72c-8d598d27cd37" providerId="ADAL" clId="{820E3391-2FDA-4121-A5F8-FAF59382054F}" dt="2021-11-02T13:08:33.924" v="263" actId="20577"/>
        <pc:sldMkLst>
          <pc:docMk/>
          <pc:sldMk cId="4058077916" sldId="260"/>
        </pc:sldMkLst>
        <pc:spChg chg="mod">
          <ac:chgData name="Daniël Phoeng" userId="c6797d79-6322-4ee7-a72c-8d598d27cd37" providerId="ADAL" clId="{820E3391-2FDA-4121-A5F8-FAF59382054F}" dt="2021-11-02T13:08:33.924" v="263" actId="20577"/>
          <ac:spMkLst>
            <pc:docMk/>
            <pc:sldMk cId="4058077916" sldId="260"/>
            <ac:spMk id="3" creationId="{88ECDC02-0DEF-44A7-A686-141371018F17}"/>
          </ac:spMkLst>
        </pc:spChg>
      </pc:sldChg>
      <pc:sldChg chg="addSp modSp mod">
        <pc:chgData name="Daniël Phoeng" userId="c6797d79-6322-4ee7-a72c-8d598d27cd37" providerId="ADAL" clId="{820E3391-2FDA-4121-A5F8-FAF59382054F}" dt="2021-11-02T12:50:21.447" v="171" actId="1076"/>
        <pc:sldMkLst>
          <pc:docMk/>
          <pc:sldMk cId="57474812" sldId="261"/>
        </pc:sldMkLst>
        <pc:spChg chg="mod">
          <ac:chgData name="Daniël Phoeng" userId="c6797d79-6322-4ee7-a72c-8d598d27cd37" providerId="ADAL" clId="{820E3391-2FDA-4121-A5F8-FAF59382054F}" dt="2021-11-02T12:40:11.788" v="125" actId="5793"/>
          <ac:spMkLst>
            <pc:docMk/>
            <pc:sldMk cId="57474812" sldId="261"/>
            <ac:spMk id="3" creationId="{5991E969-E795-40A1-ADE8-4C82975EF0B2}"/>
          </ac:spMkLst>
        </pc:spChg>
        <pc:picChg chg="add mod">
          <ac:chgData name="Daniël Phoeng" userId="c6797d79-6322-4ee7-a72c-8d598d27cd37" providerId="ADAL" clId="{820E3391-2FDA-4121-A5F8-FAF59382054F}" dt="2021-11-02T12:50:21.447" v="171" actId="1076"/>
          <ac:picMkLst>
            <pc:docMk/>
            <pc:sldMk cId="57474812" sldId="261"/>
            <ac:picMk id="5" creationId="{B7EE61F5-6516-4855-B091-7DCAC864C77C}"/>
          </ac:picMkLst>
        </pc:picChg>
      </pc:sldChg>
      <pc:sldChg chg="modSp mod">
        <pc:chgData name="Daniël Phoeng" userId="c6797d79-6322-4ee7-a72c-8d598d27cd37" providerId="ADAL" clId="{820E3391-2FDA-4121-A5F8-FAF59382054F}" dt="2021-11-02T12:00:08.029" v="122" actId="20577"/>
        <pc:sldMkLst>
          <pc:docMk/>
          <pc:sldMk cId="3222859591" sldId="262"/>
        </pc:sldMkLst>
        <pc:spChg chg="mod">
          <ac:chgData name="Daniël Phoeng" userId="c6797d79-6322-4ee7-a72c-8d598d27cd37" providerId="ADAL" clId="{820E3391-2FDA-4121-A5F8-FAF59382054F}" dt="2021-11-02T12:00:08.029" v="122" actId="20577"/>
          <ac:spMkLst>
            <pc:docMk/>
            <pc:sldMk cId="3222859591" sldId="262"/>
            <ac:spMk id="2" creationId="{6316430F-ACC9-4D60-A102-F3E5B997FAC4}"/>
          </ac:spMkLst>
        </pc:spChg>
        <pc:picChg chg="mod">
          <ac:chgData name="Daniël Phoeng" userId="c6797d79-6322-4ee7-a72c-8d598d27cd37" providerId="ADAL" clId="{820E3391-2FDA-4121-A5F8-FAF59382054F}" dt="2021-10-27T12:36:05.793" v="116" actId="1036"/>
          <ac:picMkLst>
            <pc:docMk/>
            <pc:sldMk cId="3222859591" sldId="262"/>
            <ac:picMk id="5" creationId="{3004A3C8-18CD-42CF-8478-A98E5EFA5EB9}"/>
          </ac:picMkLst>
        </pc:picChg>
      </pc:sldChg>
      <pc:sldChg chg="addSp modSp new mod ord">
        <pc:chgData name="Daniël Phoeng" userId="c6797d79-6322-4ee7-a72c-8d598d27cd37" providerId="ADAL" clId="{820E3391-2FDA-4121-A5F8-FAF59382054F}" dt="2021-11-02T12:44:41.895" v="167" actId="14100"/>
        <pc:sldMkLst>
          <pc:docMk/>
          <pc:sldMk cId="1304707695" sldId="263"/>
        </pc:sldMkLst>
        <pc:spChg chg="mod">
          <ac:chgData name="Daniël Phoeng" userId="c6797d79-6322-4ee7-a72c-8d598d27cd37" providerId="ADAL" clId="{820E3391-2FDA-4121-A5F8-FAF59382054F}" dt="2021-11-02T12:40:49.383" v="156" actId="20577"/>
          <ac:spMkLst>
            <pc:docMk/>
            <pc:sldMk cId="1304707695" sldId="263"/>
            <ac:spMk id="2" creationId="{B532E90A-DEA4-40A5-95F3-0521AF813124}"/>
          </ac:spMkLst>
        </pc:spChg>
        <pc:picChg chg="add mod">
          <ac:chgData name="Daniël Phoeng" userId="c6797d79-6322-4ee7-a72c-8d598d27cd37" providerId="ADAL" clId="{820E3391-2FDA-4121-A5F8-FAF59382054F}" dt="2021-11-02T12:42:25.967" v="163" actId="1076"/>
          <ac:picMkLst>
            <pc:docMk/>
            <pc:sldMk cId="1304707695" sldId="263"/>
            <ac:picMk id="5" creationId="{6EB6C84B-75B0-4788-A84C-391DCA874FAC}"/>
          </ac:picMkLst>
        </pc:picChg>
        <pc:picChg chg="add mod">
          <ac:chgData name="Daniël Phoeng" userId="c6797d79-6322-4ee7-a72c-8d598d27cd37" providerId="ADAL" clId="{820E3391-2FDA-4121-A5F8-FAF59382054F}" dt="2021-11-02T12:44:41.895" v="167" actId="14100"/>
          <ac:picMkLst>
            <pc:docMk/>
            <pc:sldMk cId="1304707695" sldId="263"/>
            <ac:picMk id="7" creationId="{2CAC02A5-6CC6-4E45-B0BB-D1120B58F11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453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19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8748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677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3190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584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6115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831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292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815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481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29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466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82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88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88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107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E679-E6E9-493B-98DD-CE31B15E9E7C}" type="datetimeFigureOut">
              <a:rPr lang="nl-NL" smtClean="0"/>
              <a:t>2-11-2021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9147E-E722-4B7F-B2DA-A1F6ABE755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5906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tacademie.nl/index.html" TargetMode="External"/><Relationship Id="rId2" Type="http://schemas.openxmlformats.org/officeDocument/2006/relationships/hyperlink" Target="https://app.moqups.com/hd8r120Ds2/view/page/ad64222d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rello.com/b/hGZ7vNJw/website-ict-academia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7A24A-FFC7-4E98-A572-5C03FD287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Project Presentatie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E880413-78A2-4497-A719-C04D5553ED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Daniël &amp; Luiz </a:t>
            </a:r>
          </a:p>
        </p:txBody>
      </p:sp>
    </p:spTree>
    <p:extLst>
      <p:ext uri="{BB962C8B-B14F-4D97-AF65-F5344CB8AC3E}">
        <p14:creationId xmlns:p14="http://schemas.microsoft.com/office/powerpoint/2010/main" val="43482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FDE3A-A912-4719-9BE7-3AB5BB0A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422077-8AC8-4FC2-84AF-67689913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opdracht</a:t>
            </a:r>
          </a:p>
          <a:p>
            <a:r>
              <a:rPr lang="nl-NL" dirty="0"/>
              <a:t>Samenwerking &amp; verdeling</a:t>
            </a:r>
          </a:p>
          <a:p>
            <a:r>
              <a:rPr lang="nl-NL" dirty="0"/>
              <a:t>Strokenplanning</a:t>
            </a:r>
          </a:p>
          <a:p>
            <a:r>
              <a:rPr lang="nl-NL" dirty="0"/>
              <a:t>Plus punten &amp; verbeter punten </a:t>
            </a:r>
          </a:p>
          <a:p>
            <a:r>
              <a:rPr lang="nl-NL" dirty="0"/>
              <a:t>Vragen? 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841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7926B-4EC7-4946-A1F3-88494BD5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ECDC02-0DEF-44A7-A686-141371018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59997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School website</a:t>
            </a:r>
          </a:p>
          <a:p>
            <a:pPr lvl="1"/>
            <a:r>
              <a:rPr lang="nl-NL"/>
              <a:t>Eisen</a:t>
            </a:r>
            <a:endParaRPr lang="nl-NL" dirty="0"/>
          </a:p>
          <a:p>
            <a:r>
              <a:rPr lang="nl-NL" dirty="0"/>
              <a:t>Samenwerking met klant (gesprek vorm)</a:t>
            </a:r>
          </a:p>
          <a:p>
            <a:r>
              <a:rPr lang="nl-NL" dirty="0"/>
              <a:t>Samenwerking met ICT partner </a:t>
            </a:r>
          </a:p>
          <a:p>
            <a:endParaRPr lang="nl-NL" dirty="0"/>
          </a:p>
          <a:p>
            <a:r>
              <a:rPr lang="nl-NL" dirty="0" err="1"/>
              <a:t>Moqups</a:t>
            </a:r>
            <a:r>
              <a:rPr lang="nl-NL" dirty="0"/>
              <a:t>: </a:t>
            </a:r>
            <a:r>
              <a:rPr lang="nl-NL" dirty="0">
                <a:hlinkClick r:id="rId2"/>
              </a:rPr>
              <a:t>https://app.moqups.com/hd8r120Ds2/view/page/ad64222d5</a:t>
            </a:r>
            <a:endParaRPr lang="nl-NL" dirty="0"/>
          </a:p>
          <a:p>
            <a:r>
              <a:rPr lang="nl-NL" dirty="0"/>
              <a:t>Website: </a:t>
            </a:r>
            <a:r>
              <a:rPr lang="nl-NL" dirty="0">
                <a:hlinkClick r:id="rId3"/>
              </a:rPr>
              <a:t>http://www.ictacademie.nl/index.html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8077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B4A7A-88DB-4B8D-B642-D6F05FA6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Samenwerking &amp; verdeling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91E969-E795-40A1-ADE8-4C82975E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Wie doet wat? </a:t>
            </a:r>
          </a:p>
          <a:p>
            <a:r>
              <a:rPr lang="nl-NL" dirty="0"/>
              <a:t>Samenwerking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E61F5-6516-4855-B091-7DCAC864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309" y="2727596"/>
            <a:ext cx="4886102" cy="351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E90A-DEA4-40A5-95F3-0521AF81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Strokenplanning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F09C-3D02-42C5-A246-87E9BDA9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https://trello.com/b/hGZ7vNJw/website-ict-academia-project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6C84B-75B0-4788-A84C-391DCA874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29" y="3442180"/>
            <a:ext cx="4972982" cy="2797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AC02A5-6CC6-4E45-B0BB-D1120B58F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01" y="3442178"/>
            <a:ext cx="3034956" cy="279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0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4ED21-CA30-40E7-98B0-495334F4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Plus punten &amp; verbeter punten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EC94F4-7771-4694-A160-96D60A69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nl-NL" dirty="0"/>
              <a:t>Concentratie</a:t>
            </a:r>
          </a:p>
          <a:p>
            <a:pPr>
              <a:buFontTx/>
              <a:buChar char="-"/>
            </a:pPr>
            <a:r>
              <a:rPr lang="nl-NL" dirty="0"/>
              <a:t>Communicatie</a:t>
            </a:r>
          </a:p>
          <a:p>
            <a:pPr marL="0" indent="0">
              <a:buNone/>
            </a:pPr>
            <a:r>
              <a:rPr lang="nl-NL" dirty="0"/>
              <a:t>+ Luisteren</a:t>
            </a:r>
          </a:p>
          <a:p>
            <a:pPr marL="0" indent="0">
              <a:buNone/>
            </a:pPr>
            <a:r>
              <a:rPr lang="nl-NL" dirty="0"/>
              <a:t>+ Samenwerken</a:t>
            </a:r>
          </a:p>
          <a:p>
            <a:pPr marL="0" indent="0">
              <a:buNone/>
            </a:pPr>
            <a:r>
              <a:rPr lang="nl-NL" dirty="0"/>
              <a:t>+ Klant gesprek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94CB7-D882-4F2D-939E-1CF3385A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853" y="4029679"/>
            <a:ext cx="1913921" cy="1913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6064A-542A-474A-A4A1-6BAFF504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950" y="2249487"/>
            <a:ext cx="1913921" cy="19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9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59D9F-909E-40F7-B277-6095CFCB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 ???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00D9A593-0103-4648-8C01-800F6F94C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43EB2-662D-4043-B525-C2A7D225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882" y="1173754"/>
            <a:ext cx="5183153" cy="51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6430F-ACC9-4D60-A102-F3E5B997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 voor uw aandacht!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004A3C8-18CD-42CF-8478-A98E5EFA5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9638" y="2812376"/>
            <a:ext cx="2792238" cy="2094178"/>
          </a:xfrm>
        </p:spPr>
      </p:pic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F221FADD-FFA9-4A58-830F-4F14EDB1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31104" y="2821254"/>
            <a:ext cx="2792239" cy="20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59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175</TotalTime>
  <Words>106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Project Presentatie </vt:lpstr>
      <vt:lpstr>Inleiding</vt:lpstr>
      <vt:lpstr>De opdracht</vt:lpstr>
      <vt:lpstr>Samenwerking &amp; verdeling </vt:lpstr>
      <vt:lpstr>Strokenplanning</vt:lpstr>
      <vt:lpstr>Plus punten &amp; verbeter punten </vt:lpstr>
      <vt:lpstr>Vragen ???</vt:lpstr>
      <vt:lpstr>Bedankt voor uw aandacht!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Presentatie</dc:title>
  <dc:creator>lgvp.prive@gmail.com</dc:creator>
  <cp:lastModifiedBy>Daniël Phoeng</cp:lastModifiedBy>
  <cp:revision>3</cp:revision>
  <dcterms:created xsi:type="dcterms:W3CDTF">2021-10-26T12:00:10Z</dcterms:created>
  <dcterms:modified xsi:type="dcterms:W3CDTF">2021-11-02T13:08:34Z</dcterms:modified>
</cp:coreProperties>
</file>